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56" r:id="rId4"/>
    <p:sldId id="358" r:id="rId5"/>
    <p:sldId id="343" r:id="rId6"/>
    <p:sldId id="369" r:id="rId7"/>
    <p:sldId id="366" r:id="rId8"/>
    <p:sldId id="363" r:id="rId9"/>
    <p:sldId id="370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660"/>
  </p:normalViewPr>
  <p:slideViewPr>
    <p:cSldViewPr>
      <p:cViewPr varScale="1">
        <p:scale>
          <a:sx n="90" d="100"/>
          <a:sy n="90" d="100"/>
        </p:scale>
        <p:origin x="834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Solving Quadratic Equations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1750"/>
            <a:ext cx="6400800" cy="1314450"/>
          </a:xfrm>
        </p:spPr>
        <p:txBody>
          <a:bodyPr/>
          <a:lstStyle/>
          <a:p>
            <a:r>
              <a:rPr lang="en-US" dirty="0"/>
              <a:t>Unit 9 Lesson 3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581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QUADRATIC EQUATIONS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464" y="503333"/>
            <a:ext cx="8686800" cy="4257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how to solve quadratic equations using </a:t>
            </a:r>
            <a:br>
              <a:rPr lang="en-US" sz="2400" dirty="0"/>
            </a:br>
            <a:r>
              <a:rPr lang="en-US" sz="2400" dirty="0"/>
              <a:t>their graphs and by square root method. 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Quadratic Equation</a:t>
            </a:r>
          </a:p>
          <a:p>
            <a:r>
              <a:rPr lang="en-US" sz="2400" dirty="0"/>
              <a:t>Solution by Graph</a:t>
            </a:r>
          </a:p>
          <a:p>
            <a:r>
              <a:rPr lang="en-US" sz="2400" dirty="0"/>
              <a:t> Real Solution</a:t>
            </a:r>
          </a:p>
          <a:p>
            <a:r>
              <a:rPr lang="en-US" sz="2400" dirty="0"/>
              <a:t>Solution by Square Root Method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83685" y="413139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quadratic equation </a:t>
                </a:r>
                <a:r>
                  <a:rPr lang="en-US" sz="2400" dirty="0"/>
                  <a:t>is of the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3685" y="413139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286000" y="1047750"/>
                <a:ext cx="3581400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1047750"/>
                <a:ext cx="3581400" cy="470000"/>
              </a:xfrm>
              <a:prstGeom prst="rect">
                <a:avLst/>
              </a:prstGeom>
              <a:blipFill rotWithShape="1">
                <a:blip r:embed="rId3"/>
                <a:stretch>
                  <a:fillRect l="-340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94984" y="2800350"/>
            <a:ext cx="213744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Quadratic term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58647" y="3422750"/>
            <a:ext cx="170317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Linear term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3882" y="4041584"/>
            <a:ext cx="2060837" cy="4264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Constant term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0" y="-19050"/>
            <a:ext cx="3581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SOLVING QUADRATIC EQUATIONS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572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9251" y="285750"/>
                <a:ext cx="8686800" cy="4294909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Solution By Graphing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Consider the quadratic equation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 ,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/>
                      </a:rPr>
                      <m:t> </m:t>
                    </m:r>
                    <m:r>
                      <a:rPr lang="en-US" sz="2400" b="0" i="1" smtClean="0">
                        <a:latin typeface="Cambria Math"/>
                      </a:rPr>
                      <m:t> </m:t>
                    </m:r>
                    <m:r>
                      <a:rPr lang="en-US" sz="2400" b="0" i="1" smtClean="0">
                        <a:latin typeface="Cambria Math"/>
                      </a:rPr>
                      <m:t>𝑎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If we graph the related quadratic function, the solutions of the quadratic equation are the x values where the graph touches the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𝐱</m:t>
                    </m:r>
                    <m:r>
                      <a:rPr lang="en-US" sz="2400" b="1" i="0" smtClean="0">
                        <a:latin typeface="Cambria Math"/>
                      </a:rPr>
                      <m:t>−</m:t>
                    </m:r>
                    <m:r>
                      <a:rPr lang="en-US" sz="2400" b="1" i="0" smtClean="0">
                        <a:latin typeface="Cambria Math"/>
                      </a:rPr>
                      <m:t>𝐚𝐱𝐢𝐬</m:t>
                    </m:r>
                  </m:oMath>
                </a14:m>
                <a:r>
                  <a:rPr lang="en-US" sz="2400" b="1" dirty="0"/>
                  <a:t>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/>
                  <a:t>A quadratic equation can have 2, 1 or 0 real numbered solutions.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/>
                  <a:t>If the graph does not touch the x-axis, there exists no solution for the quadratic equation.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9251" y="285750"/>
                <a:ext cx="8686800" cy="4294909"/>
              </a:xfrm>
              <a:blipFill rotWithShape="1">
                <a:blip r:embed="rId2"/>
                <a:stretch>
                  <a:fillRect l="-1123" t="-1136" r="-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3581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SOLVING QUADRATIC EQUATIONS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514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Find the solution of the quadratic equation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by graphing.</a:t>
                </a: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581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SOLVING QUADRATIC EQUATIONS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Find the solution of 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by graphing.</a:t>
                </a: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r>
                  <a:rPr lang="en-US" sz="2000" dirty="0"/>
                  <a:t>Graph the quadratic function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b="1" dirty="0"/>
                  <a:t>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We see that the graph of the quadratic function cuts </a:t>
                </a:r>
                <a:br>
                  <a:rPr lang="en-US" sz="2000" dirty="0"/>
                </a:br>
                <a:r>
                  <a:rPr lang="en-US" sz="2000" dirty="0"/>
                  <a:t>x-axis at two points i.e.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sz="2000" b="1" dirty="0"/>
                  <a:t>.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So the solution of the quadratic equation is</a:t>
                </a:r>
                <a:br>
                  <a:rPr lang="en-US" sz="2000" dirty="0"/>
                </a:br>
                <a:br>
                  <a:rPr lang="en-US" sz="2000" dirty="0"/>
                </a:b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581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SOLVING QUADRATIC EQUATIONS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1428750"/>
            <a:ext cx="2695575" cy="2219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6650515" y="2429969"/>
            <a:ext cx="76200" cy="9839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077200" y="2432979"/>
            <a:ext cx="76200" cy="894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285293" y="3448020"/>
                <a:ext cx="1010814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5293" y="3448020"/>
                <a:ext cx="1010814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765234" y="3445925"/>
                <a:ext cx="1010814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5234" y="3445925"/>
                <a:ext cx="1010814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7247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39917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Solution By Square Root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Consider the quadratic equation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200" dirty="0"/>
                  <a:t> ,</a:t>
                </a:r>
                <a14:m>
                  <m:oMath xmlns:m="http://schemas.openxmlformats.org/officeDocument/2006/math">
                    <m:r>
                      <a:rPr lang="en-US" sz="2200">
                        <a:latin typeface="Cambria Math"/>
                      </a:rPr>
                      <m:t> </m:t>
                    </m:r>
                    <m:r>
                      <a:rPr lang="en-US" sz="2200" i="1">
                        <a:latin typeface="Cambria Math"/>
                      </a:rPr>
                      <m:t> </m:t>
                    </m:r>
                    <m:r>
                      <a:rPr lang="en-US" sz="2200" i="1">
                        <a:latin typeface="Cambria Math"/>
                      </a:rPr>
                      <m:t>𝑎</m:t>
                    </m:r>
                    <m:r>
                      <a:rPr lang="en-US" sz="2200" i="1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en-US" sz="2200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If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𝒃</m:t>
                    </m:r>
                    <m:r>
                      <a:rPr lang="en-US" sz="2200" b="1" i="1" smtClean="0">
                        <a:latin typeface="Cambria Math"/>
                      </a:rPr>
                      <m:t>=</m:t>
                    </m:r>
                    <m:r>
                      <a:rPr lang="en-US" sz="2200" b="1" i="1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sz="2200" dirty="0"/>
                  <a:t> and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𝒂</m:t>
                    </m:r>
                    <m:r>
                      <a:rPr lang="en-US" sz="2200" b="1" i="1" smtClean="0">
                        <a:latin typeface="Cambria Math"/>
                      </a:rPr>
                      <m:t>, </m:t>
                    </m:r>
                    <m:r>
                      <a:rPr lang="en-US" sz="2200" b="1" i="1" smtClean="0">
                        <a:latin typeface="Cambria Math"/>
                      </a:rPr>
                      <m:t>𝒄</m:t>
                    </m:r>
                    <m:r>
                      <a:rPr lang="en-US" sz="2200" b="1" i="1" smtClean="0">
                        <a:latin typeface="Cambria Math"/>
                      </a:rPr>
                      <m:t> ≠</m:t>
                    </m:r>
                    <m:r>
                      <a:rPr lang="en-US" sz="2200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en-US" sz="2200" b="1" dirty="0"/>
                  <a:t>, </a:t>
                </a:r>
                <a:r>
                  <a:rPr lang="en-US" sz="2200" dirty="0"/>
                  <a:t>then: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		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>
                  <a:spcAft>
                    <a:spcPts val="600"/>
                  </a:spcAft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39917"/>
                <a:ext cx="8686800" cy="4724400"/>
              </a:xfrm>
              <a:blipFill rotWithShape="1">
                <a:blip r:embed="rId2"/>
                <a:stretch>
                  <a:fillRect l="-1123" t="-1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 txBox="1">
            <a:spLocks/>
          </p:cNvSpPr>
          <p:nvPr/>
        </p:nvSpPr>
        <p:spPr>
          <a:xfrm>
            <a:off x="0" y="-19050"/>
            <a:ext cx="3581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SOLVING QUADRATIC EQUATIONS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955457" y="2083697"/>
                <a:ext cx="1609934" cy="40709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5457" y="2083697"/>
                <a:ext cx="1609934" cy="40709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243794" y="2658967"/>
                <a:ext cx="1099606" cy="62183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𝒄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3794" y="2658967"/>
                <a:ext cx="1099606" cy="62183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189383" y="3435270"/>
                <a:ext cx="1219200" cy="7186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=±</m:t>
                      </m:r>
                      <m:rad>
                        <m:radPr>
                          <m:degHide m:val="on"/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20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1" i="1">
                                  <a:latin typeface="Cambria Math"/>
                                </a:rPr>
                                <m:t>𝒄</m:t>
                              </m:r>
                            </m:num>
                            <m:den>
                              <m:r>
                                <a:rPr lang="en-US" sz="2000" b="1" i="1">
                                  <a:latin typeface="Cambria Math"/>
                                </a:rPr>
                                <m:t>𝒂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9383" y="3435270"/>
                <a:ext cx="1219200" cy="71865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867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7217" y="306865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2: Find the solutions of the quadratic equation </a:t>
                </a:r>
                <a14:m>
                  <m:oMath xmlns:m="http://schemas.openxmlformats.org/officeDocument/2006/math"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𝟏𝟎𝟖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217" y="306865"/>
                <a:ext cx="8846128" cy="4724400"/>
              </a:xfrm>
              <a:blipFill rotWithShape="1">
                <a:blip r:embed="rId2"/>
                <a:stretch>
                  <a:fillRect l="-689" t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581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SOLVING QUADRATIC EQUATIONS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10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7217" y="306865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2: Find the solutions of the quadratic equation </a:t>
                </a:r>
                <a14:m>
                  <m:oMath xmlns:m="http://schemas.openxmlformats.org/officeDocument/2006/math"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𝟏𝟎𝟖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217" y="306865"/>
                <a:ext cx="8846128" cy="4724400"/>
              </a:xfrm>
              <a:blipFill rotWithShape="1">
                <a:blip r:embed="rId2"/>
                <a:stretch>
                  <a:fillRect l="-689" t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581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SOLVING QUADRATIC EQUATIONS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971800" y="1311738"/>
                <a:ext cx="2133600" cy="40709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𝟏𝟐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𝟏𝟎𝟖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1311738"/>
                <a:ext cx="2133600" cy="40709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399603" y="1886811"/>
                <a:ext cx="1324797" cy="69506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𝟏𝟎𝟖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9603" y="1886811"/>
                <a:ext cx="1324797" cy="69506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576660" y="2734273"/>
                <a:ext cx="995340" cy="40709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𝟗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6660" y="2734273"/>
                <a:ext cx="995340" cy="40709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476721" y="3314640"/>
                <a:ext cx="1171479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=±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𝟑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6721" y="3314640"/>
                <a:ext cx="1171479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298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Arrow 9"/>
          <p:cNvSpPr/>
          <p:nvPr/>
        </p:nvSpPr>
        <p:spPr>
          <a:xfrm>
            <a:off x="2885023" y="3312574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354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2468</TotalTime>
  <Words>309</Words>
  <Application>Microsoft Office PowerPoint</Application>
  <PresentationFormat>On-screen Show (16:9)</PresentationFormat>
  <Paragraphs>76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Cambria Math</vt:lpstr>
      <vt:lpstr>Office Theme</vt:lpstr>
      <vt:lpstr> Solving Quadratic Equations</vt:lpstr>
      <vt:lpstr>SOLVING QUADRATIC EQUATIONS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371</cp:revision>
  <dcterms:created xsi:type="dcterms:W3CDTF">2016-10-20T15:06:14Z</dcterms:created>
  <dcterms:modified xsi:type="dcterms:W3CDTF">2017-04-11T00:22:12Z</dcterms:modified>
</cp:coreProperties>
</file>